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7C187-0A0F-4652-A474-2A46F8FB111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6327F-749B-4345-A2BF-A7CB0274DF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55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00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8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07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70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6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62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7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53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2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00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04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8933D-97E4-442A-A678-CD75A397ADF9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093151" y="378144"/>
            <a:ext cx="7466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 </a:t>
            </a:r>
            <a:r>
              <a:rPr lang="fr-FR" sz="2400" b="1" dirty="0" smtClean="0">
                <a:latin typeface="Marianne" panose="02000000000000000000" pitchFamily="2" charset="0"/>
              </a:rPr>
              <a:t>Année 2025</a:t>
            </a:r>
          </a:p>
          <a:p>
            <a:pPr algn="ctr"/>
            <a:endParaRPr lang="fr-FR" sz="1000" b="1" dirty="0" smtClean="0">
              <a:latin typeface="Marianne" panose="02000000000000000000" pitchFamily="2" charset="0"/>
            </a:endParaRPr>
          </a:p>
          <a:p>
            <a:pPr lvl="1" algn="ctr"/>
            <a:r>
              <a:rPr lang="fr-FR" sz="1400" b="1" dirty="0" smtClean="0">
                <a:latin typeface="Marianne" panose="02000000000000000000" pitchFamily="2" charset="0"/>
              </a:rPr>
              <a:t>Grands </a:t>
            </a:r>
            <a:r>
              <a:rPr lang="fr-FR" sz="1400" b="1" dirty="0">
                <a:latin typeface="Marianne" panose="02000000000000000000" pitchFamily="2" charset="0"/>
              </a:rPr>
              <a:t>événements sportifs internationaux </a:t>
            </a:r>
            <a:r>
              <a:rPr lang="fr-FR" sz="1400" b="1" dirty="0" smtClean="0">
                <a:latin typeface="Marianne" panose="02000000000000000000" pitchFamily="2" charset="0"/>
              </a:rPr>
              <a:t>soutenus </a:t>
            </a:r>
            <a:r>
              <a:rPr lang="fr-FR" sz="1400" b="1" dirty="0">
                <a:latin typeface="Marianne" panose="02000000000000000000" pitchFamily="2" charset="0"/>
              </a:rPr>
              <a:t>par la </a:t>
            </a:r>
            <a:r>
              <a:rPr lang="fr-FR" sz="1400" b="1" dirty="0" smtClean="0">
                <a:latin typeface="Marianne" panose="02000000000000000000" pitchFamily="2" charset="0"/>
              </a:rPr>
              <a:t>DIGES</a:t>
            </a:r>
            <a:endParaRPr lang="fr-FR" sz="1400" b="1" i="1" dirty="0">
              <a:latin typeface="Marianne" panose="02000000000000000000" pitchFamily="2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44772" y="3155138"/>
            <a:ext cx="12117639" cy="512682"/>
            <a:chOff x="21713" y="5278813"/>
            <a:chExt cx="12170287" cy="5126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Flèche droite 5"/>
            <p:cNvSpPr/>
            <p:nvPr/>
          </p:nvSpPr>
          <p:spPr>
            <a:xfrm>
              <a:off x="21713" y="5278813"/>
              <a:ext cx="12170287" cy="512682"/>
            </a:xfrm>
            <a:prstGeom prst="rightArrow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Marianne" panose="02000000000000000000" pitchFamily="2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8390" y="5427432"/>
              <a:ext cx="786328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Janvier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52980" y="5426507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Février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451272" y="542553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Mars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269931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Avril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061132" y="5425101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Mai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158926" y="542855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Juin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404983" y="5426507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Juillet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600697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Août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8112188" y="5429955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Septembre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321023" y="5430213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>
                  <a:latin typeface="Marianne" panose="02000000000000000000" pitchFamily="2" charset="0"/>
                </a:rPr>
                <a:t>O</a:t>
              </a:r>
              <a:r>
                <a:rPr lang="fr-FR" sz="800" dirty="0" smtClean="0">
                  <a:latin typeface="Marianne" panose="02000000000000000000" pitchFamily="2" charset="0"/>
                </a:rPr>
                <a:t>ctobre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418817" y="542553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Novembre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1166762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Décembre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0" y="6220179"/>
            <a:ext cx="12207185" cy="14249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0" name="Logo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98" y="0"/>
            <a:ext cx="2418746" cy="852840"/>
          </a:xfrm>
          <a:prstGeom prst="rect">
            <a:avLst/>
          </a:prstGeom>
        </p:spPr>
      </p:pic>
      <p:sp>
        <p:nvSpPr>
          <p:cNvPr id="72" name="ZoneTexte 71">
            <a:extLst>
              <a:ext uri="{FF2B5EF4-FFF2-40B4-BE49-F238E27FC236}">
                <a16:creationId xmlns:a16="http://schemas.microsoft.com/office/drawing/2014/main" id="{232722EC-8DB3-93E0-FC6D-20021AFEDFBD}"/>
              </a:ext>
            </a:extLst>
          </p:cNvPr>
          <p:cNvSpPr txBox="1"/>
          <p:nvPr/>
        </p:nvSpPr>
        <p:spPr>
          <a:xfrm>
            <a:off x="7826513" y="220447"/>
            <a:ext cx="4684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Marianne" panose="02000000000000000000" pitchFamily="2" charset="0"/>
              </a:rPr>
              <a:t>Délégation interministérielle aux grands événements sportifs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634058" y="2444556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</a:t>
            </a:r>
            <a:r>
              <a:rPr kumimoji="0" lang="fr-FR" sz="1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yclocross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Liévin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</a:t>
            </a:r>
            <a:r>
              <a:rPr kumimoji="0" lang="fr-FR" sz="900" b="0" i="1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au 2 février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710289" y="4303016"/>
            <a:ext cx="1669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Slalom Canoë-Kayak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Vaires-sur-Marne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29 mai au 1</a:t>
            </a:r>
            <a:r>
              <a:rPr kumimoji="0" lang="fr-FR" sz="900" b="0" i="1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juin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930119" y="3683692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U19 Aviron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Vaires-sur-Marne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24 au</a:t>
            </a:r>
            <a:r>
              <a:rPr kumimoji="0" lang="fr-FR" sz="9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25 mai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-11707" y="3698785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Ski nordique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Rousses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17 au 19 janvier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8683910" y="2535560"/>
            <a:ext cx="2068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CE Cyclisme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Drôme Ardèche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</a:t>
            </a:r>
            <a:r>
              <a:rPr kumimoji="0" lang="fr-FR" sz="900" i="1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kumimoji="0" lang="fr-FR" sz="9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au 5 octobre</a:t>
            </a:r>
            <a:endParaRPr kumimoji="0" lang="fr-FR" sz="9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185831" y="4579927"/>
            <a:ext cx="164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B</a:t>
            </a:r>
            <a:r>
              <a:rPr kumimoji="0" lang="fr-FR" sz="1000" b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adminton</a:t>
            </a:r>
            <a:endParaRPr kumimoji="0" lang="fr-FR" sz="10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25 au 31 août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5109785" y="4297192"/>
            <a:ext cx="140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Tir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Châteauroux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23 juillet au 6 août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113917" y="3652121"/>
            <a:ext cx="140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LGBT+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fr-FR" sz="1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Eurogames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Lyon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23 au 26 juillet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266522" y="4014456"/>
            <a:ext cx="1486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Squash individuel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Chartres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21 au 24 août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30476" y="1162570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Escalade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sur glace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Champagny</a:t>
            </a: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-</a:t>
            </a:r>
            <a:r>
              <a:rPr lang="fr-FR" sz="90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le-Haut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30 janvier au 2 février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163562" y="1818697"/>
            <a:ext cx="1468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Paraski nordique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Bessans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8 au 14 mars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093151" y="2440271"/>
            <a:ext cx="1208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Paraski alpin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Tignes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30 mars au 5 avril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8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oneTexte 46"/>
          <p:cNvSpPr txBox="1"/>
          <p:nvPr/>
        </p:nvSpPr>
        <p:spPr>
          <a:xfrm>
            <a:off x="4838571" y="3157120"/>
            <a:ext cx="90482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2027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2678884" y="218259"/>
            <a:ext cx="67589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Marianne" panose="02000000000000000000" pitchFamily="2" charset="0"/>
              </a:rPr>
              <a:t>2026 – 2032</a:t>
            </a:r>
          </a:p>
          <a:p>
            <a:pPr algn="ctr"/>
            <a:r>
              <a:rPr lang="fr-FR" sz="1400" b="1" dirty="0">
                <a:latin typeface="Marianne" panose="02000000000000000000" pitchFamily="2" charset="0"/>
              </a:rPr>
              <a:t>Grands événements sportifs internationaux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soutenus </a:t>
            </a:r>
            <a:r>
              <a:rPr lang="fr-FR" sz="1400" b="1" dirty="0">
                <a:latin typeface="Marianne" panose="02000000000000000000" pitchFamily="2" charset="0"/>
              </a:rPr>
              <a:t>par la </a:t>
            </a:r>
            <a:r>
              <a:rPr lang="fr-FR" sz="1400" b="1" dirty="0" smtClean="0">
                <a:latin typeface="Marianne" panose="02000000000000000000" pitchFamily="2" charset="0"/>
              </a:rPr>
              <a:t>DIGES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1819458" y="3642836"/>
            <a:ext cx="152327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Cyclisme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Haute-Savoie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72" y="3674218"/>
            <a:ext cx="166553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</a:t>
            </a:r>
            <a:r>
              <a:rPr kumimoji="0" lang="fr-FR" sz="10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r>
              <a:rPr lang="fr-FR" sz="1000" b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N</a:t>
            </a:r>
            <a:r>
              <a:rPr kumimoji="0" lang="fr-FR" sz="10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atation</a:t>
            </a:r>
            <a:endParaRPr lang="fr-FR" sz="10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Saint-Denis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26 juillet au 9 août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900" i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2846367" y="3154163"/>
            <a:ext cx="73893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2026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9829992" y="862161"/>
            <a:ext cx="2187837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Marianne" panose="02000000000000000000" pitchFamily="2" charset="0"/>
              </a:rPr>
              <a:t>Légende : </a:t>
            </a:r>
            <a:r>
              <a:rPr lang="fr-FR" sz="1000" b="1" dirty="0" smtClean="0">
                <a:solidFill>
                  <a:srgbClr val="7030A0"/>
                </a:solidFill>
                <a:latin typeface="Marianne" panose="02000000000000000000" pitchFamily="2" charset="0"/>
              </a:rPr>
              <a:t>Candidatures</a:t>
            </a:r>
            <a:r>
              <a:rPr lang="fr-FR" sz="1000" dirty="0" smtClean="0">
                <a:solidFill>
                  <a:srgbClr val="7030A0"/>
                </a:solidFill>
                <a:latin typeface="Marianne" panose="02000000000000000000" pitchFamily="2" charset="0"/>
              </a:rPr>
              <a:t> </a:t>
            </a:r>
            <a:endParaRPr lang="fr-FR" sz="1000" dirty="0">
              <a:solidFill>
                <a:srgbClr val="7030A0"/>
              </a:solidFill>
              <a:latin typeface="Marianne" panose="02000000000000000000" pitchFamily="2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-15185" y="5970774"/>
            <a:ext cx="12207185" cy="8931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-81306" y="2283789"/>
            <a:ext cx="18472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CE Gymnastique Rythmique</a:t>
            </a:r>
            <a:endParaRPr lang="fr-FR" sz="900" b="1" dirty="0">
              <a:solidFill>
                <a:srgbClr val="7030A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Montpellier</a:t>
            </a:r>
            <a:endParaRPr lang="fr-FR" sz="900" dirty="0">
              <a:solidFill>
                <a:srgbClr val="7030A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i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9 au 13 juin </a:t>
            </a:r>
            <a:endParaRPr lang="fr-FR" sz="900" i="1" dirty="0">
              <a:solidFill>
                <a:srgbClr val="7030A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40644" y="2354674"/>
            <a:ext cx="1578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Para Ski Alpin</a:t>
            </a:r>
            <a:endParaRPr lang="fr-FR" sz="10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Tignes</a:t>
            </a:r>
            <a:endParaRPr lang="fr-FR" sz="1000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224871" y="3154161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2029 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00477" y="2283789"/>
            <a:ext cx="16200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Hockey sur glace</a:t>
            </a:r>
            <a:endParaRPr lang="fr-FR" sz="10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 et Lyon</a:t>
            </a:r>
            <a:endParaRPr lang="fr-FR" sz="10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12 au 28 Mai</a:t>
            </a:r>
            <a:endParaRPr lang="fr-FR" sz="10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35556" y="2262191"/>
            <a:ext cx="2091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Hand Masculin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Paris-Strasbourg-Lyon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Cologne - Stuttgart</a:t>
            </a:r>
          </a:p>
          <a:p>
            <a:pPr lvl="0" algn="ctr"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15 </a:t>
            </a:r>
            <a:r>
              <a:rPr lang="fr-FR" sz="9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janvier</a:t>
            </a: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au 2 février</a:t>
            </a:r>
            <a:endParaRPr lang="fr-FR" sz="10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467863" y="3154162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2028 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0365147" y="3158500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2030 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3393893" y="1237669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1667240" y="1237670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5208333" y="1237668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087448" y="1237668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8702651" y="1237667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Groupe 48"/>
          <p:cNvGrpSpPr/>
          <p:nvPr/>
        </p:nvGrpSpPr>
        <p:grpSpPr>
          <a:xfrm>
            <a:off x="0" y="2941881"/>
            <a:ext cx="12116691" cy="735965"/>
            <a:chOff x="-16567" y="3187684"/>
            <a:chExt cx="12192000" cy="5126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2" name="Flèche droite 51"/>
            <p:cNvSpPr/>
            <p:nvPr/>
          </p:nvSpPr>
          <p:spPr>
            <a:xfrm>
              <a:off x="-16567" y="3187684"/>
              <a:ext cx="12192000" cy="512682"/>
            </a:xfrm>
            <a:prstGeom prst="rightArrow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200">
                <a:latin typeface="Marianne" panose="02000000000000000000" pitchFamily="2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24602" y="3335561"/>
              <a:ext cx="931157" cy="2144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Marianne" panose="02000000000000000000" pitchFamily="2" charset="0"/>
                </a:rPr>
                <a:t>2026</a:t>
              </a:r>
              <a:endParaRPr lang="fr-FR" sz="1400" b="1" dirty="0">
                <a:latin typeface="Marianne" panose="02000000000000000000" pitchFamily="2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4000495" y="3331700"/>
              <a:ext cx="833845" cy="1457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fr-FR" sz="1200" dirty="0">
                <a:latin typeface="Marianne" panose="02000000000000000000" pitchFamily="2" charset="0"/>
              </a:endParaRPr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2081887" y="3154161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2027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37882" y="3145110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2028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5737278" y="3170073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2029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7462322" y="3170945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2030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8871099" y="3168559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2031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52198" y="2312753"/>
            <a:ext cx="20913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Jeux Olympiques et Paralympiques d’Hiver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Alpes Françaises</a:t>
            </a:r>
            <a:endParaRPr lang="fr-FR" sz="1000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9863442" y="1237666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0319127" y="3168559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2032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829688" y="3627447"/>
            <a:ext cx="20913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CE Handball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France – Allemagne</a:t>
            </a:r>
          </a:p>
          <a:p>
            <a:pPr lvl="0" algn="ctr"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15 janvier au 1</a:t>
            </a:r>
            <a:r>
              <a:rPr lang="fr-FR" sz="1000" i="1" baseline="30000" dirty="0" smtClean="0"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février</a:t>
            </a:r>
            <a:endParaRPr lang="fr-FR" sz="10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8" name="Logo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98" y="0"/>
            <a:ext cx="2418746" cy="852840"/>
          </a:xfrm>
          <a:prstGeom prst="rect">
            <a:avLst/>
          </a:prstGeom>
        </p:spPr>
      </p:pic>
      <p:sp>
        <p:nvSpPr>
          <p:cNvPr id="69" name="ZoneTexte 68">
            <a:extLst>
              <a:ext uri="{FF2B5EF4-FFF2-40B4-BE49-F238E27FC236}">
                <a16:creationId xmlns:a16="http://schemas.microsoft.com/office/drawing/2014/main" id="{232722EC-8DB3-93E0-FC6D-20021AFEDFBD}"/>
              </a:ext>
            </a:extLst>
          </p:cNvPr>
          <p:cNvSpPr txBox="1"/>
          <p:nvPr/>
        </p:nvSpPr>
        <p:spPr>
          <a:xfrm>
            <a:off x="7778062" y="215823"/>
            <a:ext cx="4684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Marianne" panose="02000000000000000000" pitchFamily="2" charset="0"/>
              </a:rPr>
              <a:t>Délégation interministérielle aux grands événements sportifs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546772" y="4222373"/>
            <a:ext cx="2068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CM Tennis de Table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Montpellier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i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mai</a:t>
            </a:r>
            <a:endParaRPr kumimoji="0" lang="fr-FR" sz="90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229</Words>
  <Application>Microsoft Office PowerPoint</Application>
  <PresentationFormat>Grand écran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Marianne</vt:lpstr>
      <vt:lpstr>Thème Office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MARINA CHAUMOND</dc:creator>
  <cp:lastModifiedBy>MALICIA MARGIRIER</cp:lastModifiedBy>
  <cp:revision>174</cp:revision>
  <cp:lastPrinted>2024-03-28T11:24:55Z</cp:lastPrinted>
  <dcterms:created xsi:type="dcterms:W3CDTF">2023-03-17T13:48:55Z</dcterms:created>
  <dcterms:modified xsi:type="dcterms:W3CDTF">2024-12-17T10:28:18Z</dcterms:modified>
</cp:coreProperties>
</file>